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770001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7272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66145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 апреля.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юго-восточный 9-14 м/с. Температура воздуха ночью 10-12, днем 18-20 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апреля.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38010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29450</TotalTime>
  <Words>610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4231</cp:revision>
  <cp:lastPrinted>2021-10-15T03:50:29Z</cp:lastPrinted>
  <dcterms:created xsi:type="dcterms:W3CDTF">2018-03-27T06:03:00Z</dcterms:created>
  <dcterms:modified xsi:type="dcterms:W3CDTF">2026-04-26T07:17:49Z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